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805" indent="-344805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6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9205" indent="-34480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100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605" indent="-34480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87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05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77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T</a:t>
            </a:r>
            <a:r>
              <a:rPr lang="en-US" dirty="0" err="1" smtClean="0"/>
              <a:t>hrotling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1. UserRateThrottle (different rate)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867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2. throttle.py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3. settings.py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# Secific API Part throttle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1. settings.py</a:t>
            </a:r>
            <a:endParaRPr lang="en-US" altLang="en-I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2. views.py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Throttling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291" y="2052638"/>
            <a:ext cx="710635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Global Throttling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291" y="2052638"/>
            <a:ext cx="710635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291" y="2052638"/>
            <a:ext cx="710635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AnoneRateThrottle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291" y="2052638"/>
            <a:ext cx="710635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7980" y="2052320"/>
            <a:ext cx="756729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76550" y="2052320"/>
            <a:ext cx="759015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603625" y="2052320"/>
            <a:ext cx="613600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0</TotalTime>
  <Words>169</Words>
  <Application>WPS Presentation</Application>
  <PresentationFormat>Widescreen</PresentationFormat>
  <Paragraphs>20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1" baseType="lpstr">
      <vt:lpstr>Arial</vt:lpstr>
      <vt:lpstr>SimSun</vt:lpstr>
      <vt:lpstr>Wingdings</vt:lpstr>
      <vt:lpstr>Wingdings 3</vt:lpstr>
      <vt:lpstr>MS Shell Dlg 2</vt:lpstr>
      <vt:lpstr>Tahoma</vt:lpstr>
      <vt:lpstr>Microsoft YaHei</vt:lpstr>
      <vt:lpstr>Arial Unicode MS</vt:lpstr>
      <vt:lpstr>Calibri</vt:lpstr>
      <vt:lpstr>Madison</vt:lpstr>
      <vt:lpstr>Throtling</vt:lpstr>
      <vt:lpstr>Throttling</vt:lpstr>
      <vt:lpstr>Global Throttling</vt:lpstr>
      <vt:lpstr>PowerPoint 演示文稿</vt:lpstr>
      <vt:lpstr>AnoneRateThrottle</vt:lpstr>
      <vt:lpstr>PowerPoint 演示文稿</vt:lpstr>
      <vt:lpstr>PowerPoint 演示文稿</vt:lpstr>
      <vt:lpstr>PowerPoint 演示文稿</vt:lpstr>
      <vt:lpstr>PowerPoint 演示文稿</vt:lpstr>
      <vt:lpstr>1. UserRateThrottle (different rate)</vt:lpstr>
      <vt:lpstr>2. throttle.py</vt:lpstr>
      <vt:lpstr>3. settings.py</vt:lpstr>
      <vt:lpstr># Secific API Part throttle</vt:lpstr>
      <vt:lpstr>1. settings.py</vt:lpstr>
      <vt:lpstr>2. views.py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throtling</dc:title>
  <dc:creator>Laxman</dc:creator>
  <cp:lastModifiedBy>Laxman</cp:lastModifiedBy>
  <cp:revision>24</cp:revision>
  <dcterms:created xsi:type="dcterms:W3CDTF">2024-01-17T04:02:00Z</dcterms:created>
  <dcterms:modified xsi:type="dcterms:W3CDTF">2024-02-21T04:16:57Z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CAEC255D32A64A7192B5F0A566FEF733_12</vt:lpwstr>
  </property>
  <property fmtid="{D5CDD505-2E9C-101B-9397-08002B2CF9AE}" pid="3" name="KSOProductBuildVer">
    <vt:lpwstr>1033-12.2.0.13431</vt:lpwstr>
  </property>
</Properties>
</file>